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65" r:id="rId5"/>
    <p:sldId id="264" r:id="rId6"/>
    <p:sldId id="263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F0534C-0BD7-49BA-B258-ACD029536A8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C0F514-EF7B-45F6-9C3B-E4D73627541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534C-0BD7-49BA-B258-ACD029536A8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514-EF7B-45F6-9C3B-E4D73627541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534C-0BD7-49BA-B258-ACD029536A8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514-EF7B-45F6-9C3B-E4D73627541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534C-0BD7-49BA-B258-ACD029536A8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514-EF7B-45F6-9C3B-E4D73627541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534C-0BD7-49BA-B258-ACD029536A8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514-EF7B-45F6-9C3B-E4D7362754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534C-0BD7-49BA-B258-ACD029536A8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514-EF7B-45F6-9C3B-E4D73627541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534C-0BD7-49BA-B258-ACD029536A8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514-EF7B-45F6-9C3B-E4D736275417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534C-0BD7-49BA-B258-ACD029536A8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514-EF7B-45F6-9C3B-E4D736275417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534C-0BD7-49BA-B258-ACD029536A8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514-EF7B-45F6-9C3B-E4D736275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534C-0BD7-49BA-B258-ACD029536A8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514-EF7B-45F6-9C3B-E4D736275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534C-0BD7-49BA-B258-ACD029536A8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514-EF7B-45F6-9C3B-E4D736275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9F0534C-0BD7-49BA-B258-ACD029536A8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0C0F514-EF7B-45F6-9C3B-E4D7362754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Pre%20vs%20During%20Renaissance%20Art.notebook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ebooting.ca/carc/grade8/leonardo-da-vinci-art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"/>
            <a:ext cx="5715000" cy="612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476500"/>
            <a:ext cx="6777318" cy="2574663"/>
          </a:xfrm>
        </p:spPr>
        <p:txBody>
          <a:bodyPr/>
          <a:lstStyle/>
          <a:p>
            <a:r>
              <a:rPr lang="en-US" dirty="0" smtClean="0"/>
              <a:t>Focus Question #3</a:t>
            </a:r>
            <a:br>
              <a:rPr lang="en-US" dirty="0" smtClean="0"/>
            </a:br>
            <a:r>
              <a:rPr lang="en-US" dirty="0" smtClean="0"/>
              <a:t>How </a:t>
            </a:r>
            <a:r>
              <a:rPr lang="en-US" dirty="0" smtClean="0"/>
              <a:t>Did Artists Help Spread the Ideas of the Renaissance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51163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Chapter 2 Social Studies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4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ebooting.ca/carc/grade8/leonardo-da-vinci-art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"/>
            <a:ext cx="5715000" cy="612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People today still regard Renaissance Art to be the finest artwork in the world’s history.</a:t>
            </a:r>
          </a:p>
          <a:p>
            <a:r>
              <a:rPr lang="en-US" dirty="0" smtClean="0"/>
              <a:t>Artists matched their style to changing worldviews, especially to suit humanism.</a:t>
            </a:r>
          </a:p>
          <a:p>
            <a:r>
              <a:rPr lang="en-US" dirty="0" smtClean="0"/>
              <a:t>Humanists again looked at Islamic, Greek and Roman writing, art and architecture for inspiration. (life on earth was to be enjoyed)</a:t>
            </a:r>
          </a:p>
          <a:p>
            <a:r>
              <a:rPr lang="en-US" dirty="0" smtClean="0"/>
              <a:t>Artists style became more humanist, which supported the ideas of humanism and the value and dignity of life on earth. (while retaining a religious subject matter)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Artists Spread Renaissance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67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ebooting.ca/carc/grade8/leonardo-da-vinci-art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"/>
            <a:ext cx="5715000" cy="612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Renaissance art focused on religious themes, paintings were very lifelike due to the knowledge of the human body.</a:t>
            </a:r>
          </a:p>
          <a:p>
            <a:r>
              <a:rPr lang="en-US" dirty="0" smtClean="0"/>
              <a:t>Early Renaissance art also became more natural because artists wanted to paint the world as it actually existed.</a:t>
            </a:r>
          </a:p>
          <a:p>
            <a:r>
              <a:rPr lang="en-US" dirty="0" smtClean="0"/>
              <a:t>Artists were seen as craftsman or artisans.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Renaissance 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68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ebooting.ca/carc/grade8/leonardo-da-vinci-art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"/>
            <a:ext cx="5715000" cy="612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the Renaissance moved along, paintings began to depict Greek and Roman myths. </a:t>
            </a:r>
          </a:p>
          <a:p>
            <a:r>
              <a:rPr lang="en-US" dirty="0" smtClean="0"/>
              <a:t>Also, because of humanism and the value of self and life, wealthy people began to pay artists to paint likenesses of themselves.</a:t>
            </a:r>
          </a:p>
          <a:p>
            <a:r>
              <a:rPr lang="en-US" dirty="0" smtClean="0"/>
              <a:t>Art became a means of income. Artists could make good money from their work.</a:t>
            </a:r>
          </a:p>
          <a:p>
            <a:r>
              <a:rPr lang="en-US" dirty="0" smtClean="0"/>
              <a:t>Artists began taking credit for their work by signing it, or incorporated their own likeness as a secondary figure.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 Renaissance 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09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ebooting.ca/carc/grade8/leonardo-da-vinci-art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"/>
            <a:ext cx="5715000" cy="612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idea of the human body because of all the study that was being done. This made their images more realistic.</a:t>
            </a:r>
          </a:p>
          <a:p>
            <a:r>
              <a:rPr lang="en-US" dirty="0" smtClean="0"/>
              <a:t>Became more confident in their work as more people wanted to own them</a:t>
            </a:r>
          </a:p>
          <a:p>
            <a:r>
              <a:rPr lang="en-US" dirty="0" smtClean="0"/>
              <a:t>Travelled more, shared ideas, developed better techniques</a:t>
            </a:r>
          </a:p>
          <a:p>
            <a:r>
              <a:rPr lang="en-US" dirty="0" smtClean="0"/>
              <a:t>Words showed personal reflection of how they saw the world.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Renaissance Artists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ebooting.ca/carc/grade8/leonardo-da-vinci-art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"/>
            <a:ext cx="5715000" cy="612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Gained more freedom over what they painted and created</a:t>
            </a:r>
          </a:p>
          <a:p>
            <a:r>
              <a:rPr lang="en-US" dirty="0" smtClean="0"/>
              <a:t>Became respected as creative geniuses</a:t>
            </a:r>
          </a:p>
          <a:p>
            <a:r>
              <a:rPr lang="en-US" dirty="0" smtClean="0"/>
              <a:t>Paid more for their works</a:t>
            </a:r>
          </a:p>
          <a:p>
            <a:r>
              <a:rPr lang="en-US" dirty="0" smtClean="0"/>
              <a:t>Gained status in the class system</a:t>
            </a:r>
          </a:p>
          <a:p>
            <a:r>
              <a:rPr lang="en-US" dirty="0" smtClean="0"/>
              <a:t>Were treated as important contributors to society (like todays celebrities</a:t>
            </a:r>
            <a:r>
              <a:rPr lang="en-US" dirty="0" smtClean="0"/>
              <a:t>)</a:t>
            </a:r>
          </a:p>
          <a:p>
            <a:r>
              <a:rPr lang="en-US" dirty="0" smtClean="0">
                <a:hlinkClick r:id="rId3" action="ppaction://hlinkfile"/>
              </a:rPr>
              <a:t>Game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Renaissance Artists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91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ebooting.ca/carc/grade8/leonardo-da-vinci-art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"/>
            <a:ext cx="5715000" cy="612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How well could you answer focus question #3?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 smtClean="0"/>
              <a:t>How did artists help spread the ideas of the Renaissance?</a:t>
            </a:r>
            <a:endParaRPr lang="en-US" sz="4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Show What You Know!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7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71</TotalTime>
  <Words>356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Book Antiqua</vt:lpstr>
      <vt:lpstr>Wingdings</vt:lpstr>
      <vt:lpstr>Hardcover</vt:lpstr>
      <vt:lpstr>Focus Question #3 How Did Artists Help Spread the Ideas of the Renaissance</vt:lpstr>
      <vt:lpstr>Artists Spread Renaissance Ideas</vt:lpstr>
      <vt:lpstr>Early Renaissance Art</vt:lpstr>
      <vt:lpstr>Later Renaissance Art</vt:lpstr>
      <vt:lpstr> Renaissance Artists</vt:lpstr>
      <vt:lpstr> Renaissance Artists</vt:lpstr>
      <vt:lpstr> Show What You Know!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Did Artists Help Spread the Ideas of the Renaissance</dc:title>
  <dc:creator>Default Settings</dc:creator>
  <cp:lastModifiedBy>Nicole Kearley</cp:lastModifiedBy>
  <cp:revision>6</cp:revision>
  <dcterms:created xsi:type="dcterms:W3CDTF">2012-11-02T13:42:47Z</dcterms:created>
  <dcterms:modified xsi:type="dcterms:W3CDTF">2015-10-20T17:06:20Z</dcterms:modified>
</cp:coreProperties>
</file>